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sldIdLst>
    <p:sldId id="304" r:id="rId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08"/>
    <p:restoredTop sz="95213"/>
  </p:normalViewPr>
  <p:slideViewPr>
    <p:cSldViewPr snapToGrid="0">
      <p:cViewPr varScale="1">
        <p:scale>
          <a:sx n="96" d="100"/>
          <a:sy n="96" d="100"/>
        </p:scale>
        <p:origin x="624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395718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2119139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79087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8506747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60574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10961822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23978611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57299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3593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32413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986097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3571409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24252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75565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423680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12208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9368398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47111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10633597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576">
          <p15:clr>
            <a:srgbClr val="FBAE40"/>
          </p15:clr>
        </p15:guide>
        <p15:guide id="3" pos="708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3307127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933403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81490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19139745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2895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pos="1920">
          <p15:clr>
            <a:srgbClr val="F26B43"/>
          </p15:clr>
        </p15:guide>
        <p15:guide id="3" pos="5760">
          <p15:clr>
            <a:srgbClr val="F26B43"/>
          </p15:clr>
        </p15:guide>
        <p15:guide id="4" pos="7104">
          <p15:clr>
            <a:srgbClr val="C35EA4"/>
          </p15:clr>
        </p15:guide>
        <p15:guide id="5" pos="576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17702" y="3180448"/>
            <a:ext cx="5529827" cy="768625"/>
          </a:xfrm>
        </p:spPr>
        <p:txBody>
          <a:bodyPr>
            <a:normAutofit fontScale="90000"/>
          </a:bodyPr>
          <a:lstStyle/>
          <a:p>
            <a:pPr algn="ctr"/>
            <a:r>
              <a:rPr lang="en-US" sz="4400" b="1" i="1" dirty="0">
                <a:effectLst/>
                <a:ea typeface="Calibri" panose="020F0502020204030204" pitchFamily="34" charset="0"/>
              </a:rPr>
              <a:t>The 120 Initiative</a:t>
            </a:r>
            <a:r>
              <a:rPr lang="en-US" sz="7200" dirty="0">
                <a:effectLst/>
              </a:rPr>
              <a:t> </a:t>
            </a:r>
            <a:endParaRPr lang="en-US" sz="7200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17703" y="4048132"/>
            <a:ext cx="5529826" cy="768625"/>
          </a:xfrm>
        </p:spPr>
        <p:txBody>
          <a:bodyPr/>
          <a:lstStyle/>
          <a:p>
            <a:pPr algn="ctr"/>
            <a:r>
              <a:rPr lang="en-US" b="1" dirty="0"/>
              <a:t>GREAT LAKES REGIONAL CONVENTION 2023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241B6C3-0AE9-5ACF-D42A-0AC84769A88F}"/>
              </a:ext>
            </a:extLst>
          </p:cNvPr>
          <p:cNvSpPr/>
          <p:nvPr/>
        </p:nvSpPr>
        <p:spPr>
          <a:xfrm rot="893123">
            <a:off x="3697356" y="5220205"/>
            <a:ext cx="3233531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120 PEOPLE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D0FDCE8-CD37-7824-2436-433C0303D9CE}"/>
              </a:ext>
            </a:extLst>
          </p:cNvPr>
          <p:cNvSpPr/>
          <p:nvPr/>
        </p:nvSpPr>
        <p:spPr>
          <a:xfrm rot="19402970">
            <a:off x="1677638" y="2893951"/>
            <a:ext cx="2107650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</a:rPr>
              <a:t>GIVING</a:t>
            </a:r>
            <a:endParaRPr lang="en-US" sz="3200" b="1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B6E4A3-5AEC-8A3B-0F24-EAF251A05472}"/>
              </a:ext>
            </a:extLst>
          </p:cNvPr>
          <p:cNvSpPr/>
          <p:nvPr/>
        </p:nvSpPr>
        <p:spPr>
          <a:xfrm rot="20086707">
            <a:off x="1206849" y="449422"/>
            <a:ext cx="180049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$100</a:t>
            </a:r>
          </a:p>
        </p:txBody>
      </p:sp>
      <p:pic>
        <p:nvPicPr>
          <p:cNvPr id="6" name="Picture 5" descr="Shape&#10;&#10;Description automatically generated with low confidence">
            <a:extLst>
              <a:ext uri="{FF2B5EF4-FFF2-40B4-BE49-F238E27FC236}">
                <a16:creationId xmlns:a16="http://schemas.microsoft.com/office/drawing/2014/main" id="{83759B5E-5AE0-B3D9-FAAD-E238C2B4AC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7555" y="42314"/>
            <a:ext cx="2825736" cy="28257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1477</TotalTime>
  <Words>13</Words>
  <Application>Microsoft Macintosh PowerPoint</Application>
  <PresentationFormat>Widescreen</PresentationFormat>
  <Paragraphs>5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5" baseType="lpstr">
      <vt:lpstr>Arial</vt:lpstr>
      <vt:lpstr>Avenir Next LT Pro Light</vt:lpstr>
      <vt:lpstr>Posterama</vt:lpstr>
      <vt:lpstr>1_Office Theme</vt:lpstr>
      <vt:lpstr>The 120 Initiative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120 Initiative </dc:title>
  <dc:creator>Tim Harper</dc:creator>
  <cp:lastModifiedBy>Tim Harper</cp:lastModifiedBy>
  <cp:revision>1</cp:revision>
  <cp:lastPrinted>2023-01-23T16:28:44Z</cp:lastPrinted>
  <dcterms:created xsi:type="dcterms:W3CDTF">2023-01-20T16:33:01Z</dcterms:created>
  <dcterms:modified xsi:type="dcterms:W3CDTF">2023-01-24T16:50:36Z</dcterms:modified>
</cp:coreProperties>
</file>