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E30668-2E7D-4044-AE50-5B00052CA768}" v="4" dt="2020-03-24T16:19:07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72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6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1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9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96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3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9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0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cellphone&#10;&#10;Description automatically generated">
            <a:extLst>
              <a:ext uri="{FF2B5EF4-FFF2-40B4-BE49-F238E27FC236}">
                <a16:creationId xmlns:a16="http://schemas.microsoft.com/office/drawing/2014/main" id="{1CAECBB0-2B16-4353-9A86-A7F9EDEDE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41021-AF10-445B-8BE4-63C00BEFF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285" y="3841684"/>
            <a:ext cx="9144000" cy="11526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Planning Center Giving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E2AB4-B31B-4E7F-B195-1D7772106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125" y="5510213"/>
            <a:ext cx="9410700" cy="11507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Overview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Great lakes’ Ministries Church of god of prophecy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Dr. Timothy Harper, Regional Bishop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4AB9C8-FE34-42E3-B70A-B5BC75757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78" y="3287333"/>
            <a:ext cx="5731612" cy="3224032"/>
          </a:xfrm>
          <a:prstGeom prst="rect">
            <a:avLst/>
          </a:prstGeom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5A17E27-F4FF-4F22-8F67-2A32B34BE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71" y="4390310"/>
            <a:ext cx="1545029" cy="1046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CE508-5AB2-4166-8406-230D6DC76586}"/>
              </a:ext>
            </a:extLst>
          </p:cNvPr>
          <p:cNvSpPr txBox="1"/>
          <p:nvPr/>
        </p:nvSpPr>
        <p:spPr>
          <a:xfrm>
            <a:off x="76176" y="2916902"/>
            <a:ext cx="441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Presenters:</a:t>
            </a:r>
          </a:p>
          <a:p>
            <a:r>
              <a:rPr lang="en-US" dirty="0">
                <a:solidFill>
                  <a:schemeClr val="bg1"/>
                </a:solidFill>
              </a:rPr>
              <a:t>Pastor Willie Berry |David Charles</a:t>
            </a:r>
          </a:p>
        </p:txBody>
      </p:sp>
    </p:spTree>
    <p:extLst>
      <p:ext uri="{BB962C8B-B14F-4D97-AF65-F5344CB8AC3E}">
        <p14:creationId xmlns:p14="http://schemas.microsoft.com/office/powerpoint/2010/main" val="277068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246F115-B46E-4579-9758-9CA3DACD3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07" y="1"/>
            <a:ext cx="12297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7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01E7D1B-E9BA-49F8-90CB-A4D823E9E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DF85361-696E-411A-BBF5-618B931FD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B69345-FBE3-4B36-961A-16A8C2EA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2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6C026A-3904-4C43-A3FC-076B3DF1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FFCF91-5D0F-491F-894F-0381C04F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8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D10872-01C9-4794-9C96-1E9EB9B5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1AF870-4FE8-42E4-A5F5-D57AA97F6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7A969A-0D97-4701-BEAA-F8E4BC4F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7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8DE263-4229-4745-9F0A-E987E1CBD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3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clock&#10;&#10;Description automatically generated">
            <a:extLst>
              <a:ext uri="{FF2B5EF4-FFF2-40B4-BE49-F238E27FC236}">
                <a16:creationId xmlns:a16="http://schemas.microsoft.com/office/drawing/2014/main" id="{ED5C4BE6-A20A-4763-82C5-48F85865A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550A68-75A1-4C2B-AD39-2708B605E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4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20EAF12-3092-4A8E-A2D2-90758B6C7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901"/>
            <a:ext cx="12192000" cy="5422198"/>
          </a:xfrm>
          <a:prstGeom prst="rect">
            <a:avLst/>
          </a:prstGeom>
        </p:spPr>
      </p:pic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314E155-2EF6-40C4-B070-61C0E3B04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6C026A-3904-4C43-A3FC-076B3DF1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4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5278B1-79E0-438D-8FB0-DDDA7FADB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0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FE70DD0-7DF2-4795-8083-E6862798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6"/>
            <a:ext cx="12100264" cy="68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9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B1F4E-ACA8-4CB4-AE83-CDF1ED86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43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799FED-70D1-4145-BD90-8151D0BB4616}"/>
              </a:ext>
            </a:extLst>
          </p:cNvPr>
          <p:cNvSpPr txBox="1"/>
          <p:nvPr/>
        </p:nvSpPr>
        <p:spPr>
          <a:xfrm>
            <a:off x="2331868" y="2831977"/>
            <a:ext cx="7528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 Black" panose="020B0A040201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509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94214B-3E51-42F1-A7C0-93B0D988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5976"/>
            <a:ext cx="12273895" cy="69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8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2A264A-2869-4C18-8AD2-FD134FA4C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25187" cy="695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7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ellphone&#10;&#10;Description automatically generated">
            <a:extLst>
              <a:ext uri="{FF2B5EF4-FFF2-40B4-BE49-F238E27FC236}">
                <a16:creationId xmlns:a16="http://schemas.microsoft.com/office/drawing/2014/main" id="{48D9EE13-C97D-4B46-9CE8-D65EB74B4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325EAA-B495-4835-B27B-4AD0229AD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19" y="624597"/>
            <a:ext cx="9944962" cy="5608806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3126D4-BB1C-425C-8837-C0EB29D1B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3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75F6C3C-100E-49A2-A813-FF490ADA9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01"/>
            <a:ext cx="12192000" cy="691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692E23-E178-4DB0-BCCD-D3F617E09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328" y="-106532"/>
            <a:ext cx="12330648" cy="696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0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D8A038-701B-492A-A930-B593D5B83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98" y="0"/>
            <a:ext cx="13272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1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31</Words>
  <Application>Microsoft Macintosh PowerPoint</Application>
  <PresentationFormat>Widescreen</PresentationFormat>
  <Paragraphs>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Century Gothic</vt:lpstr>
      <vt:lpstr>Elephant</vt:lpstr>
      <vt:lpstr>BrushVTI</vt:lpstr>
      <vt:lpstr>Planning Center Giving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Center Giving</dc:title>
  <dc:creator>Willie Berry</dc:creator>
  <cp:lastModifiedBy>Tim Harper</cp:lastModifiedBy>
  <cp:revision>12</cp:revision>
  <dcterms:created xsi:type="dcterms:W3CDTF">2020-03-21T17:33:23Z</dcterms:created>
  <dcterms:modified xsi:type="dcterms:W3CDTF">2020-03-24T17:24:53Z</dcterms:modified>
</cp:coreProperties>
</file>